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5" d="100"/>
          <a:sy n="65" d="100"/>
        </p:scale>
        <p:origin x="83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pn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media1.mp3>
</file>

<file path=ppt/media/media2.mp3>
</file>

<file path=ppt/media/media3.m4a>
</file>

<file path=ppt/media/media4.m4a>
</file>

<file path=ppt/media/media5.m4a>
</file>

<file path=ppt/media/media6.m4a>
</file>

<file path=ppt/media/media7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7E65D-F86A-47A0-BE30-D1951582E2A1}" type="datetimeFigureOut">
              <a:rPr lang="es-CO" smtClean="0"/>
              <a:t>28/02/2024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2402-C91B-4BC8-9560-43938BBB05F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820288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7E65D-F86A-47A0-BE30-D1951582E2A1}" type="datetimeFigureOut">
              <a:rPr lang="es-CO" smtClean="0"/>
              <a:t>28/02/2024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2402-C91B-4BC8-9560-43938BBB05F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527137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7E65D-F86A-47A0-BE30-D1951582E2A1}" type="datetimeFigureOut">
              <a:rPr lang="es-CO" smtClean="0"/>
              <a:t>28/02/2024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2402-C91B-4BC8-9560-43938BBB05F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25010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7E65D-F86A-47A0-BE30-D1951582E2A1}" type="datetimeFigureOut">
              <a:rPr lang="es-CO" smtClean="0"/>
              <a:t>28/02/2024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2402-C91B-4BC8-9560-43938BBB05F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456815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7E65D-F86A-47A0-BE30-D1951582E2A1}" type="datetimeFigureOut">
              <a:rPr lang="es-CO" smtClean="0"/>
              <a:t>28/02/2024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2402-C91B-4BC8-9560-43938BBB05F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16953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7E65D-F86A-47A0-BE30-D1951582E2A1}" type="datetimeFigureOut">
              <a:rPr lang="es-CO" smtClean="0"/>
              <a:t>28/02/2024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2402-C91B-4BC8-9560-43938BBB05F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796937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7E65D-F86A-47A0-BE30-D1951582E2A1}" type="datetimeFigureOut">
              <a:rPr lang="es-CO" smtClean="0"/>
              <a:t>28/02/2024</a:t>
            </a:fld>
            <a:endParaRPr lang="es-CO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2402-C91B-4BC8-9560-43938BBB05F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38944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7E65D-F86A-47A0-BE30-D1951582E2A1}" type="datetimeFigureOut">
              <a:rPr lang="es-CO" smtClean="0"/>
              <a:t>28/02/2024</a:t>
            </a:fld>
            <a:endParaRPr lang="es-CO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2402-C91B-4BC8-9560-43938BBB05F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675828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7E65D-F86A-47A0-BE30-D1951582E2A1}" type="datetimeFigureOut">
              <a:rPr lang="es-CO" smtClean="0"/>
              <a:t>28/02/2024</a:t>
            </a:fld>
            <a:endParaRPr lang="es-CO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2402-C91B-4BC8-9560-43938BBB05F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881532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7E65D-F86A-47A0-BE30-D1951582E2A1}" type="datetimeFigureOut">
              <a:rPr lang="es-CO" smtClean="0"/>
              <a:t>28/02/2024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2402-C91B-4BC8-9560-43938BBB05F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107129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7E65D-F86A-47A0-BE30-D1951582E2A1}" type="datetimeFigureOut">
              <a:rPr lang="es-CO" smtClean="0"/>
              <a:t>28/02/2024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2402-C91B-4BC8-9560-43938BBB05F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893555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F7E65D-F86A-47A0-BE30-D1951582E2A1}" type="datetimeFigureOut">
              <a:rPr lang="es-CO" smtClean="0"/>
              <a:t>28/02/2024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E72402-C91B-4BC8-9560-43938BBB05F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55242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5" Type="http://schemas.openxmlformats.org/officeDocument/2006/relationships/image" Target="../media/image2.pn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2" Type="http://schemas.microsoft.com/office/2007/relationships/media" Target="../media/media6.m4a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5" Type="http://schemas.openxmlformats.org/officeDocument/2006/relationships/image" Target="../media/image7.jpg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475957" y="2168060"/>
            <a:ext cx="11240086" cy="3802177"/>
          </a:xfrm>
        </p:spPr>
        <p:txBody>
          <a:bodyPr>
            <a:normAutofit fontScale="90000"/>
          </a:bodyPr>
          <a:lstStyle/>
          <a:p>
            <a:r>
              <a:rPr lang="en-US" sz="4400" dirty="0"/>
              <a:t>GA9-240201526-AA2-EV01 Proyecto de </a:t>
            </a:r>
            <a:r>
              <a:rPr lang="en-US" sz="4400" dirty="0" err="1"/>
              <a:t>vida</a:t>
            </a:r>
            <a:r>
              <a:rPr lang="en-US" sz="4400" dirty="0"/>
              <a:t>.</a:t>
            </a:r>
            <a:br>
              <a:rPr lang="en-US" sz="4400" dirty="0"/>
            </a:br>
            <a:br>
              <a:rPr lang="en-US" sz="4400" dirty="0"/>
            </a:br>
            <a:r>
              <a:rPr lang="en-US" sz="4400" dirty="0"/>
              <a:t>Autor: Rodney Zapata.</a:t>
            </a:r>
            <a:br>
              <a:rPr lang="en-US" sz="4400" dirty="0"/>
            </a:br>
            <a:br>
              <a:rPr lang="en-US" sz="4400" dirty="0"/>
            </a:br>
            <a:r>
              <a:rPr lang="en-US" sz="4400" dirty="0" err="1"/>
              <a:t>Instructora</a:t>
            </a:r>
            <a:r>
              <a:rPr lang="en-US" sz="4400" dirty="0"/>
              <a:t>: Sonia Yanet Betancourt</a:t>
            </a:r>
            <a:br>
              <a:rPr lang="en-US" sz="4400" dirty="0"/>
            </a:br>
            <a:br>
              <a:rPr lang="en-US" sz="4400" dirty="0"/>
            </a:br>
            <a:r>
              <a:rPr lang="en-US" sz="4400" dirty="0" err="1"/>
              <a:t>Tecnologo</a:t>
            </a:r>
            <a:r>
              <a:rPr lang="en-US" sz="4400" dirty="0"/>
              <a:t> </a:t>
            </a:r>
            <a:r>
              <a:rPr lang="en-US" sz="4400" dirty="0" err="1"/>
              <a:t>en</a:t>
            </a:r>
            <a:r>
              <a:rPr lang="en-US" sz="4400" dirty="0"/>
              <a:t> </a:t>
            </a:r>
            <a:r>
              <a:rPr lang="en-US" sz="4400" dirty="0" err="1"/>
              <a:t>analisis</a:t>
            </a:r>
            <a:r>
              <a:rPr lang="en-US" sz="4400" dirty="0"/>
              <a:t> y Desarrollo de software</a:t>
            </a:r>
            <a:br>
              <a:rPr lang="en-US" sz="4400" dirty="0"/>
            </a:br>
            <a:r>
              <a:rPr lang="en-US" sz="4400" dirty="0" err="1"/>
              <a:t>Ficha</a:t>
            </a:r>
            <a:r>
              <a:rPr lang="es-CO" sz="4400" dirty="0"/>
              <a:t>: 26 75 810</a:t>
            </a:r>
            <a:br>
              <a:rPr lang="es-CO" dirty="0"/>
            </a:br>
            <a:endParaRPr lang="es-CO" dirty="0"/>
          </a:p>
        </p:txBody>
      </p:sp>
      <p:pic>
        <p:nvPicPr>
          <p:cNvPr id="5" name="preentacion">
            <a:hlinkClick r:id="" action="ppaction://media"/>
            <a:extLst>
              <a:ext uri="{FF2B5EF4-FFF2-40B4-BE49-F238E27FC236}">
                <a16:creationId xmlns:a16="http://schemas.microsoft.com/office/drawing/2014/main" id="{D3C5238A-9F55-094B-1E2B-89B20A8E7D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39381" y="616728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1575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556"/>
    </mc:Choice>
    <mc:Fallback>
      <p:transition spd="slow" advTm="325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05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214" objId="5"/>
        <p14:stopEvt time="32337" objId="5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953" y="468361"/>
            <a:ext cx="11526621" cy="1080217"/>
          </a:xfrm>
        </p:spPr>
        <p:txBody>
          <a:bodyPr/>
          <a:lstStyle/>
          <a:p>
            <a:r>
              <a:rPr lang="es-CO" dirty="0"/>
              <a:t>Nivel 1: identidad trascendente.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62202" y="1690688"/>
            <a:ext cx="6113443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s-419" dirty="0"/>
              <a:t>a. ¿Quién soy ante lo trascendente? (Dios, el Universo o lo que yo considere trascendente).</a:t>
            </a:r>
          </a:p>
          <a:p>
            <a:pPr marL="0" indent="0">
              <a:buNone/>
            </a:pPr>
            <a:r>
              <a:rPr lang="es-419" dirty="0"/>
              <a:t>b. ¿Qué tan importante es para ti la creencia en Dios o de algo que te trasciende?</a:t>
            </a:r>
          </a:p>
          <a:p>
            <a:pPr marL="0" indent="0">
              <a:buNone/>
            </a:pPr>
            <a:r>
              <a:rPr lang="es-419" dirty="0"/>
              <a:t>c. ¿Cómo deseas que esta relación con la divinidad se exprese en tu vida diaria?</a:t>
            </a:r>
          </a:p>
          <a:p>
            <a:pPr marL="0" indent="0">
              <a:buNone/>
            </a:pPr>
            <a:r>
              <a:rPr lang="es-419" dirty="0"/>
              <a:t>d. ¿Te consideras invitado por Dios a algo?</a:t>
            </a:r>
          </a:p>
          <a:p>
            <a:pPr marL="0" indent="0">
              <a:buNone/>
            </a:pPr>
            <a:r>
              <a:rPr lang="es-419" dirty="0"/>
              <a:t>e. Si no crees en Dios, ¿Crees en algo que te trasciende, como el Universo en su totalidad?</a:t>
            </a:r>
          </a:p>
          <a:p>
            <a:pPr marL="0" indent="0">
              <a:buNone/>
            </a:pPr>
            <a:endParaRPr lang="es-CO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C9D66B10-F2C3-88CF-1231-DB59EF5BD9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8678" y="1690688"/>
            <a:ext cx="5813322" cy="3170903"/>
          </a:xfrm>
          <a:prstGeom prst="rect">
            <a:avLst/>
          </a:prstGeom>
        </p:spPr>
      </p:pic>
      <p:pic>
        <p:nvPicPr>
          <p:cNvPr id="4" name="uno">
            <a:hlinkClick r:id="" action="ppaction://media"/>
            <a:extLst>
              <a:ext uri="{FF2B5EF4-FFF2-40B4-BE49-F238E27FC236}">
                <a16:creationId xmlns:a16="http://schemas.microsoft.com/office/drawing/2014/main" id="{E1A68FBE-E7E2-E794-986C-8F7E9612E4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513871" y="578003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3212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0687"/>
    </mc:Choice>
    <mc:Fallback>
      <p:transition spd="slow" advTm="1106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42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7" objId="4"/>
        <p14:stopEvt time="109468" objId="4"/>
      </p14:showEvt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954" y="365125"/>
            <a:ext cx="10515600" cy="1325563"/>
          </a:xfrm>
        </p:spPr>
        <p:txBody>
          <a:bodyPr/>
          <a:lstStyle/>
          <a:p>
            <a:r>
              <a:rPr lang="en-US" dirty="0"/>
              <a:t>Nivel 2: </a:t>
            </a:r>
            <a:r>
              <a:rPr lang="en-US" dirty="0" err="1"/>
              <a:t>identidad</a:t>
            </a:r>
            <a:r>
              <a:rPr lang="en-US" dirty="0"/>
              <a:t>.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09388" y="1493256"/>
            <a:ext cx="6113443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s-419" dirty="0"/>
              <a:t>a. ¿Quién soy como individuo en este aquí y en este ahora?</a:t>
            </a:r>
          </a:p>
          <a:p>
            <a:pPr marL="0" indent="0">
              <a:buNone/>
            </a:pPr>
            <a:r>
              <a:rPr lang="es-419" dirty="0"/>
              <a:t>b. ¿Quién quiero ser? Puedes considerar tus diferentes roles: adolescente, joven, adulto,</a:t>
            </a:r>
          </a:p>
          <a:p>
            <a:pPr marL="0" indent="0">
              <a:buNone/>
            </a:pPr>
            <a:r>
              <a:rPr lang="es-419" dirty="0"/>
              <a:t>hombre/mujer, padre/madre, hijo/hija, estudiante, trabajador, ciudadano, jubilado, viudo/a.</a:t>
            </a:r>
          </a:p>
          <a:p>
            <a:pPr marL="0" indent="0">
              <a:buNone/>
            </a:pPr>
            <a:r>
              <a:rPr lang="es-419" dirty="0"/>
              <a:t>c. En este nivel es parte importante un sentido de misión personal: ¿Tienes definido un sentido</a:t>
            </a:r>
          </a:p>
          <a:p>
            <a:pPr marL="0" indent="0">
              <a:buNone/>
            </a:pPr>
            <a:r>
              <a:rPr lang="es-419" dirty="0"/>
              <a:t>de misión en esta experiencia humana? ¿Cuál es tu visión personal?</a:t>
            </a:r>
          </a:p>
          <a:p>
            <a:pPr marL="0" indent="0">
              <a:buNone/>
            </a:pPr>
            <a:endParaRPr lang="es-CO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31CBA3A5-A9E5-6833-AF9A-2BED42DD01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2161" y="1493256"/>
            <a:ext cx="5030451" cy="3347536"/>
          </a:xfrm>
          <a:prstGeom prst="rect">
            <a:avLst/>
          </a:prstGeom>
        </p:spPr>
      </p:pic>
      <p:pic>
        <p:nvPicPr>
          <p:cNvPr id="4" name="Voz 002">
            <a:hlinkClick r:id="" action="ppaction://media"/>
            <a:extLst>
              <a:ext uri="{FF2B5EF4-FFF2-40B4-BE49-F238E27FC236}">
                <a16:creationId xmlns:a16="http://schemas.microsoft.com/office/drawing/2014/main" id="{691ED26C-2519-CCE6-5E1E-563E92034C7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280754" y="578741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5923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850"/>
    </mc:Choice>
    <mc:Fallback>
      <p:transition spd="slow" advTm="668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31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6" objId="4"/>
        <p14:stopEvt time="66350" objId="4"/>
      </p14:showEvt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954" y="512605"/>
            <a:ext cx="10515600" cy="1080217"/>
          </a:xfrm>
        </p:spPr>
        <p:txBody>
          <a:bodyPr/>
          <a:lstStyle/>
          <a:p>
            <a:r>
              <a:rPr lang="es-419" dirty="0"/>
              <a:t>Nivel 3: valores, creencias, actitudes.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0" y="1814288"/>
            <a:ext cx="5949107" cy="45311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419" dirty="0"/>
              <a:t>a. ¿Qué valores deseo expresar?</a:t>
            </a:r>
          </a:p>
          <a:p>
            <a:pPr marL="0" indent="0">
              <a:buNone/>
            </a:pPr>
            <a:r>
              <a:rPr lang="es-419" dirty="0"/>
              <a:t>b. ¿Qué actitudes deseo asumir en mi vida?</a:t>
            </a:r>
          </a:p>
          <a:p>
            <a:pPr marL="0" indent="0">
              <a:buNone/>
            </a:pPr>
            <a:r>
              <a:rPr lang="es-419" dirty="0"/>
              <a:t>c. ¿Qué creencias deseo fortalecer y cuáles deseo cambiar?</a:t>
            </a:r>
          </a:p>
          <a:p>
            <a:pPr marL="0" indent="0">
              <a:buNone/>
            </a:pPr>
            <a:endParaRPr lang="es-CO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D49FF77E-2400-2100-1920-DC911F8C7E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8810" y="1460090"/>
            <a:ext cx="3890566" cy="3559760"/>
          </a:xfrm>
          <a:prstGeom prst="rect">
            <a:avLst/>
          </a:prstGeom>
        </p:spPr>
      </p:pic>
      <p:pic>
        <p:nvPicPr>
          <p:cNvPr id="4" name="Voz 003">
            <a:hlinkClick r:id="" action="ppaction://media"/>
            <a:extLst>
              <a:ext uri="{FF2B5EF4-FFF2-40B4-BE49-F238E27FC236}">
                <a16:creationId xmlns:a16="http://schemas.microsoft.com/office/drawing/2014/main" id="{7135D134-C4E9-0A80-8FFE-FBEB9744AF3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flipV="1">
            <a:off x="6424880" y="5294670"/>
            <a:ext cx="1465507" cy="471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5479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081"/>
    </mc:Choice>
    <mc:Fallback>
      <p:transition spd="slow" advTm="580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25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6" objId="4"/>
        <p14:stopEvt time="57295" objId="4"/>
      </p14:showEvt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954" y="365125"/>
            <a:ext cx="11414080" cy="1325563"/>
          </a:xfrm>
        </p:spPr>
        <p:txBody>
          <a:bodyPr/>
          <a:lstStyle/>
          <a:p>
            <a:r>
              <a:rPr lang="en-US" dirty="0"/>
              <a:t>Nivel 4: </a:t>
            </a:r>
            <a:r>
              <a:rPr lang="en-US" dirty="0" err="1"/>
              <a:t>capacidades</a:t>
            </a:r>
            <a:r>
              <a:rPr lang="en-US" dirty="0"/>
              <a:t>.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09388" y="1451053"/>
            <a:ext cx="6113443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s-419" dirty="0"/>
              <a:t>a. ¿Qué habilidades o capacidades deseo desarrollar para aplicarlas en mi actuar cotidiano?</a:t>
            </a:r>
          </a:p>
          <a:p>
            <a:pPr marL="0" indent="0">
              <a:buNone/>
            </a:pPr>
            <a:r>
              <a:rPr lang="es-419" dirty="0"/>
              <a:t>b. ¿Qué aptitudes son fáciles para mí, casi naturales?, es decir ¿Para qué soy muy bueno?</a:t>
            </a:r>
          </a:p>
          <a:p>
            <a:pPr marL="0" indent="0">
              <a:buNone/>
            </a:pPr>
            <a:r>
              <a:rPr lang="es-419" dirty="0"/>
              <a:t>c. ¿Qué capacidades he desarrollado con disciplina y esfuerzo?</a:t>
            </a:r>
          </a:p>
          <a:p>
            <a:pPr marL="0" indent="0">
              <a:buNone/>
            </a:pPr>
            <a:r>
              <a:rPr lang="es-419" dirty="0"/>
              <a:t>d. Aquí puedes realizar un DOFA para evaluar tus capacidades, pero también tus debilidades.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D322D9C7-EC6C-F3AF-1D81-551C07EECE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9270" y="1270512"/>
            <a:ext cx="4642730" cy="3316236"/>
          </a:xfrm>
          <a:prstGeom prst="rect">
            <a:avLst/>
          </a:prstGeom>
        </p:spPr>
      </p:pic>
      <p:pic>
        <p:nvPicPr>
          <p:cNvPr id="4" name="Voz 004">
            <a:hlinkClick r:id="" action="ppaction://media"/>
            <a:extLst>
              <a:ext uri="{FF2B5EF4-FFF2-40B4-BE49-F238E27FC236}">
                <a16:creationId xmlns:a16="http://schemas.microsoft.com/office/drawing/2014/main" id="{189FA37B-B975-323F-1131-97DF2E9FDB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959213" y="528268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4495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237"/>
    </mc:Choice>
    <mc:Fallback>
      <p:transition spd="slow" advTm="522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38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6" objId="4"/>
        <p14:stopEvt time="51417" objId="4"/>
      </p14:showEvt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954" y="365126"/>
            <a:ext cx="10515600" cy="903236"/>
          </a:xfrm>
        </p:spPr>
        <p:txBody>
          <a:bodyPr/>
          <a:lstStyle/>
          <a:p>
            <a:r>
              <a:rPr lang="es-419" dirty="0"/>
              <a:t>Nivel 5: acciones y comportamiento.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95773" y="1558131"/>
            <a:ext cx="611344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419" dirty="0"/>
              <a:t>a. ¿Cómo quiero actuar cada día?</a:t>
            </a:r>
          </a:p>
          <a:p>
            <a:pPr marL="0" indent="0">
              <a:buNone/>
            </a:pPr>
            <a:r>
              <a:rPr lang="es-419" dirty="0"/>
              <a:t>b. ¿Qué tipo de actividades deseo realizar o deseo dejar de realizar cada día?</a:t>
            </a:r>
          </a:p>
          <a:p>
            <a:pPr marL="0" indent="0">
              <a:buNone/>
            </a:pPr>
            <a:r>
              <a:rPr lang="es-419" dirty="0"/>
              <a:t>c. ¿Cómo quiero comportarme específicamente cada día de mi vida?</a:t>
            </a:r>
          </a:p>
          <a:p>
            <a:pPr marL="0" indent="0">
              <a:buNone/>
            </a:pPr>
            <a:endParaRPr lang="es-CO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97D7D79B-2DDA-BD35-7B62-BDA2AF73C54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3228" y="1268362"/>
            <a:ext cx="3925818" cy="3938796"/>
          </a:xfrm>
          <a:prstGeom prst="rect">
            <a:avLst/>
          </a:prstGeom>
        </p:spPr>
      </p:pic>
      <p:pic>
        <p:nvPicPr>
          <p:cNvPr id="4" name="Voz 005">
            <a:hlinkClick r:id="" action="ppaction://media"/>
            <a:extLst>
              <a:ext uri="{FF2B5EF4-FFF2-40B4-BE49-F238E27FC236}">
                <a16:creationId xmlns:a16="http://schemas.microsoft.com/office/drawing/2014/main" id="{58C1495D-2100-5E36-BDD7-394B28BF63E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608142" y="5500794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582621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646"/>
    </mc:Choice>
    <mc:Fallback>
      <p:transition spd="slow" advTm="446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4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6" objId="4"/>
        <p14:stopEvt time="43501" objId="4"/>
      </p14:showEvt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4E625E2-4357-73A3-4553-4E36F4D61ABB}"/>
              </a:ext>
            </a:extLst>
          </p:cNvPr>
          <p:cNvSpPr txBox="1">
            <a:spLocks/>
          </p:cNvSpPr>
          <p:nvPr/>
        </p:nvSpPr>
        <p:spPr>
          <a:xfrm>
            <a:off x="22954" y="586346"/>
            <a:ext cx="10515600" cy="90323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/>
              <a:t>Nivel 6: medio ambiente.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49596BC-84CC-54D1-94FA-176F381A71F4}"/>
              </a:ext>
            </a:extLst>
          </p:cNvPr>
          <p:cNvSpPr txBox="1">
            <a:spLocks/>
          </p:cNvSpPr>
          <p:nvPr/>
        </p:nvSpPr>
        <p:spPr>
          <a:xfrm>
            <a:off x="95773" y="1558131"/>
            <a:ext cx="6113443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419" dirty="0"/>
              <a:t>a. ¿Dónde quiero estar?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419" dirty="0"/>
              <a:t>b. ¿Con quiénes deseo convivir?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419" dirty="0"/>
              <a:t>c. ¿Cómo quiero relacionarme con el medio ambiente en que me desenvuelvo?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s-CO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A2A19A6D-5D62-C941-DCC0-235C3018DB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0529" y="1174667"/>
            <a:ext cx="5676439" cy="3189437"/>
          </a:xfrm>
          <a:prstGeom prst="rect">
            <a:avLst/>
          </a:prstGeom>
        </p:spPr>
      </p:pic>
      <p:pic>
        <p:nvPicPr>
          <p:cNvPr id="5" name="Voz 006">
            <a:hlinkClick r:id="" action="ppaction://media"/>
            <a:extLst>
              <a:ext uri="{FF2B5EF4-FFF2-40B4-BE49-F238E27FC236}">
                <a16:creationId xmlns:a16="http://schemas.microsoft.com/office/drawing/2014/main" id="{96CE578C-5D53-D29B-50A7-B8A47E031B3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339781" y="507373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3996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988"/>
    </mc:Choice>
    <mc:Fallback>
      <p:transition spd="slow" advTm="429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16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6" objId="5"/>
        <p14:stopEvt time="42988" objId="5"/>
      </p14:showEvt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9.4"/>
</p:tagLst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1253</TotalTime>
  <Words>424</Words>
  <Application>Microsoft Office PowerPoint</Application>
  <PresentationFormat>Panorámica</PresentationFormat>
  <Paragraphs>30</Paragraphs>
  <Slides>7</Slides>
  <Notes>0</Notes>
  <HiddenSlides>0</HiddenSlides>
  <MMClips>7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Tema de Office</vt:lpstr>
      <vt:lpstr>GA9-240201526-AA2-EV01 Proyecto de vida.  Autor: Rodney Zapata.  Instructora: Sonia Yanet Betancourt  Tecnologo en analisis y Desarrollo de software Ficha: 26 75 810 </vt:lpstr>
      <vt:lpstr>Nivel 1: identidad trascendente.</vt:lpstr>
      <vt:lpstr>Nivel 2: identidad.</vt:lpstr>
      <vt:lpstr>Nivel 3: valores, creencias, actitudes.</vt:lpstr>
      <vt:lpstr>Nivel 4: capacidades.</vt:lpstr>
      <vt:lpstr>Nivel 5: acciones y comportamiento.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rzapata</dc:creator>
  <cp:lastModifiedBy>Rodney Zapata Palacio</cp:lastModifiedBy>
  <cp:revision>33</cp:revision>
  <dcterms:created xsi:type="dcterms:W3CDTF">2023-09-27T14:55:02Z</dcterms:created>
  <dcterms:modified xsi:type="dcterms:W3CDTF">2024-02-29T01:49:22Z</dcterms:modified>
</cp:coreProperties>
</file>

<file path=docProps/thumbnail.jpeg>
</file>